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369" r:id="rId2"/>
  </p:sldIdLst>
  <p:sldSz cx="12192000" cy="6858000"/>
  <p:notesSz cx="6797675" cy="9926638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j6lFpuDE7mVLaFOw4vyhahVBLP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7" autoAdjust="0"/>
    <p:restoredTop sz="94131" autoAdjust="0"/>
  </p:normalViewPr>
  <p:slideViewPr>
    <p:cSldViewPr snapToGrid="0">
      <p:cViewPr varScale="1">
        <p:scale>
          <a:sx n="108" d="100"/>
          <a:sy n="108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32" Type="http://schemas.openxmlformats.org/officeDocument/2006/relationships/theme" Target="theme/theme1.xml"/><Relationship Id="rId31" Type="http://schemas.openxmlformats.org/officeDocument/2006/relationships/viewProps" Target="viewProps.xml"/><Relationship Id="rId4" Type="http://schemas.openxmlformats.org/officeDocument/2006/relationships/tags" Target="tags/tag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05104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F7550-205F-42A6-9FFA-1A33B53FB152}" type="datetimeFigureOut">
              <a:rPr lang="ru-RU" smtClean="0"/>
              <a:pPr/>
              <a:t>04.07.2023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9C7F6-0A7F-4FAA-BEA0-83ED00DA24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9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41124821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3" name="Слайд think-cell" r:id="rId12" imgW="360" imgH="360" progId="">
                  <p:embed/>
                </p:oleObj>
              </mc:Choice>
              <mc:Fallback>
                <p:oleObj name="Слайд think-cell" r:id="rId12" imgW="360" imgH="360" progId="">
                  <p:embed/>
                  <p:pic>
                    <p:nvPicPr>
                      <p:cNvPr id="0" name="Picture 6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72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" r="-5378" b="39872"/>
          <a:stretch/>
        </p:blipFill>
        <p:spPr>
          <a:xfrm>
            <a:off x="10716339" y="57129"/>
            <a:ext cx="1127304" cy="9946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579039" y="1035717"/>
            <a:ext cx="14459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Здоровое Старение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963273" y="51896"/>
            <a:ext cx="128811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ea typeface="Roboto" pitchFamily="2" charset="0"/>
                <a:cs typeface="Times New Roman" pitchFamily="18" charset="0"/>
              </a:rPr>
              <a:t>Организационно-управленческая структура </a:t>
            </a:r>
            <a:endParaRPr lang="ru-RU" sz="2000" b="1" dirty="0" smtClean="0">
              <a:latin typeface="Times New Roman" pitchFamily="18" charset="0"/>
              <a:ea typeface="Roboto" pitchFamily="2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ea typeface="Roboto" pitchFamily="2" charset="0"/>
                <a:cs typeface="Times New Roman" pitchFamily="18" charset="0"/>
              </a:rPr>
              <a:t>ООО </a:t>
            </a:r>
            <a:r>
              <a:rPr lang="ru-RU" sz="2000" b="1" dirty="0">
                <a:latin typeface="Times New Roman" pitchFamily="18" charset="0"/>
                <a:ea typeface="Roboto" pitchFamily="2" charset="0"/>
                <a:cs typeface="Times New Roman" pitchFamily="18" charset="0"/>
              </a:rPr>
              <a:t>«Пансионат для пожилых людей «</a:t>
            </a:r>
            <a:r>
              <a:rPr lang="ru-RU" sz="2000" b="1" dirty="0" smtClean="0">
                <a:latin typeface="Times New Roman" pitchFamily="18" charset="0"/>
                <a:ea typeface="Roboto" pitchFamily="2" charset="0"/>
                <a:cs typeface="Times New Roman" pitchFamily="18" charset="0"/>
              </a:rPr>
              <a:t>Невская Дубровка»</a:t>
            </a:r>
            <a:endParaRPr lang="ru-RU" sz="2000" b="1" dirty="0" smtClean="0">
              <a:latin typeface="Times New Roman" pitchFamily="18" charset="0"/>
              <a:ea typeface="Roboto" pitchFamily="2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8812" y="923551"/>
            <a:ext cx="2603564" cy="5341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Генеральный директор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9896" y="1872423"/>
            <a:ext cx="1959149" cy="6947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Заместитель генерального директора по развитию 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3517" y="1900999"/>
            <a:ext cx="2118512" cy="64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Заместитель генерального директора по медицинской части </a:t>
            </a:r>
            <a:endParaRPr lang="ru-RU" sz="120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119283" y="1622578"/>
            <a:ext cx="10825758" cy="53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152246" y="1891375"/>
            <a:ext cx="2118512" cy="64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Заместитель генерального директора по общим вопросам 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889264" y="1880602"/>
            <a:ext cx="2118512" cy="64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Главный бухгалтер </a:t>
            </a:r>
            <a:endParaRPr lang="ru-RU" sz="12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58900" y="2729061"/>
            <a:ext cx="1776861" cy="5927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Специалист по пожарной безопасности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885785" y="2693472"/>
            <a:ext cx="2118512" cy="6276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Бухгалтер </a:t>
            </a:r>
            <a:endParaRPr lang="ru-RU" sz="12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9906521" y="4262155"/>
            <a:ext cx="2118512" cy="5181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кассир </a:t>
            </a:r>
            <a:endParaRPr lang="ru-RU" sz="12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906521" y="3457401"/>
            <a:ext cx="2118512" cy="6497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Администратор баз данных </a:t>
            </a:r>
            <a:endParaRPr lang="ru-RU" sz="12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8900" y="3471630"/>
            <a:ext cx="1766212" cy="61173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Специалист по охране труда и ТБ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58900" y="4233222"/>
            <a:ext cx="1776862" cy="689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Специалист по безопасности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ГО и ЧС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58900" y="5960666"/>
            <a:ext cx="1776862" cy="7124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Юрисконсульт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46879" y="5072117"/>
            <a:ext cx="1776861" cy="7192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Специалист по персоналу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и кадровой работе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10945041" y="1612142"/>
            <a:ext cx="3479" cy="279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148502" y="1637232"/>
            <a:ext cx="0" cy="263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470444" y="1646577"/>
            <a:ext cx="0" cy="23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7" idx="2"/>
            <a:endCxn id="7" idx="2"/>
          </p:cNvCxnSpPr>
          <p:nvPr/>
        </p:nvCxnSpPr>
        <p:spPr>
          <a:xfrm>
            <a:off x="11302036" y="131271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7585025" y="1880602"/>
            <a:ext cx="1900925" cy="64156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Администратор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cxnSp>
        <p:nvCxnSpPr>
          <p:cNvPr id="84" name="Прямая соединительная линия 83"/>
          <p:cNvCxnSpPr>
            <a:stCxn id="29" idx="1"/>
          </p:cNvCxnSpPr>
          <p:nvPr/>
        </p:nvCxnSpPr>
        <p:spPr>
          <a:xfrm flipH="1">
            <a:off x="9687862" y="2205474"/>
            <a:ext cx="2014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9687862" y="2212795"/>
            <a:ext cx="0" cy="230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endCxn id="33" idx="1"/>
          </p:cNvCxnSpPr>
          <p:nvPr/>
        </p:nvCxnSpPr>
        <p:spPr>
          <a:xfrm flipV="1">
            <a:off x="9687862" y="4521211"/>
            <a:ext cx="218659" cy="3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>
            <a:stCxn id="34" idx="1"/>
          </p:cNvCxnSpPr>
          <p:nvPr/>
        </p:nvCxnSpPr>
        <p:spPr>
          <a:xfrm flipH="1">
            <a:off x="9705119" y="3782273"/>
            <a:ext cx="2014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stCxn id="32" idx="1"/>
          </p:cNvCxnSpPr>
          <p:nvPr/>
        </p:nvCxnSpPr>
        <p:spPr>
          <a:xfrm flipH="1">
            <a:off x="9687862" y="3007315"/>
            <a:ext cx="197923" cy="5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5097101" y="2892238"/>
            <a:ext cx="2110657" cy="3909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Педагог-психолог</a:t>
            </a:r>
            <a:endParaRPr lang="ru-RU" sz="1200" dirty="0"/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2532742" y="2646126"/>
            <a:ext cx="2118512" cy="3053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Врач-терапевт </a:t>
            </a:r>
            <a:endParaRPr lang="ru-RU" sz="1200" dirty="0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2532742" y="3070196"/>
            <a:ext cx="2118512" cy="3053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Врач-гериатр </a:t>
            </a:r>
            <a:endParaRPr lang="ru-RU" sz="1200" dirty="0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2513517" y="3515661"/>
            <a:ext cx="2118512" cy="3053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Врач-психиатр </a:t>
            </a:r>
            <a:endParaRPr lang="ru-RU" sz="1200" dirty="0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513516" y="3904572"/>
            <a:ext cx="2137737" cy="3575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Старшая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медицинская сестра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2495032" y="4485970"/>
            <a:ext cx="2183322" cy="3621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Медицинская сестра </a:t>
            </a:r>
            <a:endParaRPr lang="ru-RU" sz="1200" dirty="0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511288" y="5099410"/>
            <a:ext cx="2166083" cy="3724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Младшая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медицинская сестра </a:t>
            </a:r>
            <a:endParaRPr lang="ru-RU" sz="1200" dirty="0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521147" y="5664755"/>
            <a:ext cx="2148327" cy="3998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Санитарка </a:t>
            </a:r>
            <a:endParaRPr lang="ru-RU" sz="1200" dirty="0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558860" y="6204939"/>
            <a:ext cx="2118512" cy="3857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Инструктор по адаптивной физкультуре </a:t>
            </a:r>
            <a:endParaRPr lang="ru-RU" sz="1200" dirty="0"/>
          </a:p>
        </p:txBody>
      </p:sp>
      <p:cxnSp>
        <p:nvCxnSpPr>
          <p:cNvPr id="106" name="Прямая соединительная линия 105"/>
          <p:cNvCxnSpPr>
            <a:stCxn id="19" idx="1"/>
          </p:cNvCxnSpPr>
          <p:nvPr/>
        </p:nvCxnSpPr>
        <p:spPr>
          <a:xfrm flipH="1" flipV="1">
            <a:off x="2326741" y="2222391"/>
            <a:ext cx="186776" cy="3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2339207" y="2216247"/>
            <a:ext cx="0" cy="418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104" idx="1"/>
          </p:cNvCxnSpPr>
          <p:nvPr/>
        </p:nvCxnSpPr>
        <p:spPr>
          <a:xfrm flipH="1" flipV="1">
            <a:off x="2332975" y="6397834"/>
            <a:ext cx="2258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>
            <a:endCxn id="100" idx="1"/>
          </p:cNvCxnSpPr>
          <p:nvPr/>
        </p:nvCxnSpPr>
        <p:spPr>
          <a:xfrm flipV="1">
            <a:off x="2326741" y="4083364"/>
            <a:ext cx="186775" cy="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endCxn id="98" idx="1"/>
          </p:cNvCxnSpPr>
          <p:nvPr/>
        </p:nvCxnSpPr>
        <p:spPr>
          <a:xfrm flipV="1">
            <a:off x="2339207" y="3222848"/>
            <a:ext cx="193535" cy="1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>
            <a:endCxn id="96" idx="1"/>
          </p:cNvCxnSpPr>
          <p:nvPr/>
        </p:nvCxnSpPr>
        <p:spPr>
          <a:xfrm>
            <a:off x="2326741" y="2795683"/>
            <a:ext cx="206001" cy="3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>
            <a:endCxn id="99" idx="1"/>
          </p:cNvCxnSpPr>
          <p:nvPr/>
        </p:nvCxnSpPr>
        <p:spPr>
          <a:xfrm>
            <a:off x="2339207" y="3668313"/>
            <a:ext cx="174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/>
          <p:cNvCxnSpPr/>
          <p:nvPr/>
        </p:nvCxnSpPr>
        <p:spPr>
          <a:xfrm>
            <a:off x="128063" y="1665530"/>
            <a:ext cx="7739" cy="4651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/>
          <p:cNvCxnSpPr>
            <a:endCxn id="31" idx="1"/>
          </p:cNvCxnSpPr>
          <p:nvPr/>
        </p:nvCxnSpPr>
        <p:spPr>
          <a:xfrm flipV="1">
            <a:off x="128063" y="3025416"/>
            <a:ext cx="330837" cy="6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 flipV="1">
            <a:off x="144582" y="3794645"/>
            <a:ext cx="323098" cy="2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/>
          <p:cNvCxnSpPr>
            <a:endCxn id="36" idx="1"/>
          </p:cNvCxnSpPr>
          <p:nvPr/>
        </p:nvCxnSpPr>
        <p:spPr>
          <a:xfrm flipV="1">
            <a:off x="135802" y="4577973"/>
            <a:ext cx="323098" cy="3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/>
          <p:cNvCxnSpPr>
            <a:endCxn id="43" idx="1"/>
          </p:cNvCxnSpPr>
          <p:nvPr/>
        </p:nvCxnSpPr>
        <p:spPr>
          <a:xfrm>
            <a:off x="144582" y="5431753"/>
            <a:ext cx="3022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>
            <a:endCxn id="37" idx="1"/>
          </p:cNvCxnSpPr>
          <p:nvPr/>
        </p:nvCxnSpPr>
        <p:spPr>
          <a:xfrm>
            <a:off x="135802" y="6316867"/>
            <a:ext cx="3230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/>
          <p:cNvCxnSpPr>
            <a:stCxn id="18" idx="0"/>
          </p:cNvCxnSpPr>
          <p:nvPr/>
        </p:nvCxnSpPr>
        <p:spPr>
          <a:xfrm flipH="1" flipV="1">
            <a:off x="1222219" y="1665531"/>
            <a:ext cx="7252" cy="206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>
            <a:stCxn id="100" idx="2"/>
            <a:endCxn id="100" idx="2"/>
          </p:cNvCxnSpPr>
          <p:nvPr/>
        </p:nvCxnSpPr>
        <p:spPr>
          <a:xfrm>
            <a:off x="3582385" y="42621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Прямая соединительная линия 308"/>
          <p:cNvCxnSpPr>
            <a:endCxn id="76" idx="1"/>
          </p:cNvCxnSpPr>
          <p:nvPr/>
        </p:nvCxnSpPr>
        <p:spPr>
          <a:xfrm flipV="1">
            <a:off x="7279362" y="2201385"/>
            <a:ext cx="305663" cy="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Скругленный прямоугольник 312"/>
          <p:cNvSpPr/>
          <p:nvPr/>
        </p:nvSpPr>
        <p:spPr>
          <a:xfrm>
            <a:off x="5097101" y="3483066"/>
            <a:ext cx="2110657" cy="3248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Психолог</a:t>
            </a:r>
            <a:endParaRPr lang="ru-RU" sz="1200" dirty="0"/>
          </a:p>
        </p:txBody>
      </p:sp>
      <p:sp>
        <p:nvSpPr>
          <p:cNvPr id="314" name="Скругленный прямоугольник 313"/>
          <p:cNvSpPr/>
          <p:nvPr/>
        </p:nvSpPr>
        <p:spPr>
          <a:xfrm>
            <a:off x="5106779" y="4030862"/>
            <a:ext cx="2118512" cy="3248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Воспитатель</a:t>
            </a:r>
            <a:endParaRPr lang="ru-RU" sz="1200" dirty="0"/>
          </a:p>
        </p:txBody>
      </p:sp>
      <p:sp>
        <p:nvSpPr>
          <p:cNvPr id="316" name="Скругленный прямоугольник 315"/>
          <p:cNvSpPr/>
          <p:nvPr/>
        </p:nvSpPr>
        <p:spPr>
          <a:xfrm>
            <a:off x="5110713" y="4598135"/>
            <a:ext cx="2118512" cy="2864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</a:rPr>
              <a:t>Культорганизатор</a:t>
            </a:r>
            <a:endParaRPr lang="ru-RU" sz="1200" dirty="0"/>
          </a:p>
        </p:txBody>
      </p:sp>
      <p:sp>
        <p:nvSpPr>
          <p:cNvPr id="317" name="Скругленный прямоугольник 316"/>
          <p:cNvSpPr/>
          <p:nvPr/>
        </p:nvSpPr>
        <p:spPr>
          <a:xfrm>
            <a:off x="5114464" y="5064396"/>
            <a:ext cx="2118512" cy="359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Педагог дополнительного образования</a:t>
            </a:r>
            <a:endParaRPr lang="ru-RU" sz="1200" dirty="0"/>
          </a:p>
        </p:txBody>
      </p:sp>
      <p:sp>
        <p:nvSpPr>
          <p:cNvPr id="326" name="Скругленный прямоугольник 325"/>
          <p:cNvSpPr/>
          <p:nvPr/>
        </p:nvSpPr>
        <p:spPr>
          <a:xfrm>
            <a:off x="5114464" y="5641704"/>
            <a:ext cx="2118512" cy="3596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Специалист по социальной работе</a:t>
            </a:r>
            <a:endParaRPr lang="ru-RU" sz="1200" dirty="0"/>
          </a:p>
        </p:txBody>
      </p:sp>
      <p:cxnSp>
        <p:nvCxnSpPr>
          <p:cNvPr id="336" name="Прямая соединительная линия 335"/>
          <p:cNvCxnSpPr/>
          <p:nvPr/>
        </p:nvCxnSpPr>
        <p:spPr>
          <a:xfrm flipV="1">
            <a:off x="4852657" y="2723754"/>
            <a:ext cx="2586595" cy="5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Прямая соединительная линия 348"/>
          <p:cNvCxnSpPr/>
          <p:nvPr/>
        </p:nvCxnSpPr>
        <p:spPr>
          <a:xfrm>
            <a:off x="5152246" y="1456642"/>
            <a:ext cx="0" cy="195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Прямая соединительная линия 356"/>
          <p:cNvCxnSpPr/>
          <p:nvPr/>
        </p:nvCxnSpPr>
        <p:spPr>
          <a:xfrm>
            <a:off x="6692460" y="2541119"/>
            <a:ext cx="0" cy="165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Скругленный прямоугольник 358"/>
          <p:cNvSpPr/>
          <p:nvPr/>
        </p:nvSpPr>
        <p:spPr>
          <a:xfrm>
            <a:off x="7676371" y="2717209"/>
            <a:ext cx="1774372" cy="42406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Машинист по стирке и ремонту белья</a:t>
            </a:r>
            <a:endParaRPr lang="ru-RU" sz="1200" dirty="0"/>
          </a:p>
        </p:txBody>
      </p:sp>
      <p:cxnSp>
        <p:nvCxnSpPr>
          <p:cNvPr id="385" name="Прямая соединительная линия 384"/>
          <p:cNvCxnSpPr/>
          <p:nvPr/>
        </p:nvCxnSpPr>
        <p:spPr>
          <a:xfrm>
            <a:off x="7425409" y="2723754"/>
            <a:ext cx="28406" cy="3818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Прямая соединительная линия 386"/>
          <p:cNvCxnSpPr/>
          <p:nvPr/>
        </p:nvCxnSpPr>
        <p:spPr>
          <a:xfrm>
            <a:off x="4833194" y="2712244"/>
            <a:ext cx="39703" cy="309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Прямая соединительная линия 388"/>
          <p:cNvCxnSpPr>
            <a:endCxn id="93" idx="1"/>
          </p:cNvCxnSpPr>
          <p:nvPr/>
        </p:nvCxnSpPr>
        <p:spPr>
          <a:xfrm>
            <a:off x="4839899" y="3085035"/>
            <a:ext cx="257202" cy="2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Прямая соединительная линия 400"/>
          <p:cNvCxnSpPr>
            <a:endCxn id="313" idx="1"/>
          </p:cNvCxnSpPr>
          <p:nvPr/>
        </p:nvCxnSpPr>
        <p:spPr>
          <a:xfrm>
            <a:off x="4852657" y="3645502"/>
            <a:ext cx="244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Прямая соединительная линия 402"/>
          <p:cNvCxnSpPr>
            <a:endCxn id="314" idx="1"/>
          </p:cNvCxnSpPr>
          <p:nvPr/>
        </p:nvCxnSpPr>
        <p:spPr>
          <a:xfrm>
            <a:off x="4869929" y="4193298"/>
            <a:ext cx="236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Прямая соединительная линия 404"/>
          <p:cNvCxnSpPr/>
          <p:nvPr/>
        </p:nvCxnSpPr>
        <p:spPr>
          <a:xfrm>
            <a:off x="4869929" y="4736311"/>
            <a:ext cx="252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Прямая соединительная линия 407"/>
          <p:cNvCxnSpPr>
            <a:endCxn id="316" idx="1"/>
          </p:cNvCxnSpPr>
          <p:nvPr/>
        </p:nvCxnSpPr>
        <p:spPr>
          <a:xfrm>
            <a:off x="4858318" y="4741356"/>
            <a:ext cx="25239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Прямая соединительная линия 409"/>
          <p:cNvCxnSpPr>
            <a:endCxn id="317" idx="1"/>
          </p:cNvCxnSpPr>
          <p:nvPr/>
        </p:nvCxnSpPr>
        <p:spPr>
          <a:xfrm>
            <a:off x="4862069" y="5240948"/>
            <a:ext cx="252395" cy="3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Прямая соединительная линия 416"/>
          <p:cNvCxnSpPr/>
          <p:nvPr/>
        </p:nvCxnSpPr>
        <p:spPr>
          <a:xfrm>
            <a:off x="4861908" y="5812066"/>
            <a:ext cx="25255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Скругленный прямоугольник 424"/>
          <p:cNvSpPr/>
          <p:nvPr/>
        </p:nvSpPr>
        <p:spPr>
          <a:xfrm>
            <a:off x="7688162" y="3224723"/>
            <a:ext cx="1762581" cy="3909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Подсобный рабочий (разнорабочий)</a:t>
            </a:r>
            <a:endParaRPr lang="ru-RU" sz="1200" dirty="0"/>
          </a:p>
        </p:txBody>
      </p:sp>
      <p:sp>
        <p:nvSpPr>
          <p:cNvPr id="426" name="Скругленный прямоугольник 425"/>
          <p:cNvSpPr/>
          <p:nvPr/>
        </p:nvSpPr>
        <p:spPr>
          <a:xfrm>
            <a:off x="7695327" y="3695106"/>
            <a:ext cx="1745093" cy="306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Кладовщик</a:t>
            </a:r>
            <a:endParaRPr lang="ru-RU" sz="1200" dirty="0"/>
          </a:p>
        </p:txBody>
      </p:sp>
      <p:sp>
        <p:nvSpPr>
          <p:cNvPr id="427" name="Скругленный прямоугольник 426"/>
          <p:cNvSpPr/>
          <p:nvPr/>
        </p:nvSpPr>
        <p:spPr>
          <a:xfrm>
            <a:off x="7676371" y="4107145"/>
            <a:ext cx="1764049" cy="2485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Водитель</a:t>
            </a:r>
            <a:endParaRPr lang="ru-RU" sz="1200" dirty="0"/>
          </a:p>
        </p:txBody>
      </p:sp>
      <p:sp>
        <p:nvSpPr>
          <p:cNvPr id="428" name="Скругленный прямоугольник 427"/>
          <p:cNvSpPr/>
          <p:nvPr/>
        </p:nvSpPr>
        <p:spPr>
          <a:xfrm>
            <a:off x="7668175" y="4465326"/>
            <a:ext cx="1780440" cy="1987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Парикмахер</a:t>
            </a:r>
            <a:endParaRPr lang="ru-RU" sz="1200" dirty="0"/>
          </a:p>
        </p:txBody>
      </p:sp>
      <p:sp>
        <p:nvSpPr>
          <p:cNvPr id="434" name="Скругленный прямоугольник 433"/>
          <p:cNvSpPr/>
          <p:nvPr/>
        </p:nvSpPr>
        <p:spPr>
          <a:xfrm>
            <a:off x="7677653" y="4763900"/>
            <a:ext cx="1780440" cy="269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Дворник</a:t>
            </a:r>
            <a:endParaRPr lang="ru-RU" sz="1200" dirty="0"/>
          </a:p>
        </p:txBody>
      </p:sp>
      <p:sp>
        <p:nvSpPr>
          <p:cNvPr id="441" name="Скругленный прямоугольник 440"/>
          <p:cNvSpPr/>
          <p:nvPr/>
        </p:nvSpPr>
        <p:spPr>
          <a:xfrm>
            <a:off x="7677653" y="5139811"/>
            <a:ext cx="1780440" cy="275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Охранник</a:t>
            </a:r>
            <a:endParaRPr lang="ru-RU" sz="1200" dirty="0"/>
          </a:p>
        </p:txBody>
      </p:sp>
      <p:sp>
        <p:nvSpPr>
          <p:cNvPr id="442" name="Скругленный прямоугольник 441"/>
          <p:cNvSpPr/>
          <p:nvPr/>
        </p:nvSpPr>
        <p:spPr>
          <a:xfrm>
            <a:off x="7668176" y="5558783"/>
            <a:ext cx="1789918" cy="278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Повар</a:t>
            </a:r>
            <a:endParaRPr lang="ru-RU" sz="1200" dirty="0"/>
          </a:p>
        </p:txBody>
      </p:sp>
      <p:cxnSp>
        <p:nvCxnSpPr>
          <p:cNvPr id="446" name="Прямая соединительная линия 445"/>
          <p:cNvCxnSpPr>
            <a:stCxn id="442" idx="1"/>
            <a:endCxn id="442" idx="1"/>
          </p:cNvCxnSpPr>
          <p:nvPr/>
        </p:nvCxnSpPr>
        <p:spPr>
          <a:xfrm>
            <a:off x="7668176" y="56980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Скругленный прямоугольник 449"/>
          <p:cNvSpPr/>
          <p:nvPr/>
        </p:nvSpPr>
        <p:spPr>
          <a:xfrm>
            <a:off x="10053725" y="5587093"/>
            <a:ext cx="1789918" cy="2417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Помощник повара</a:t>
            </a:r>
            <a:endParaRPr lang="ru-RU" sz="1200" dirty="0"/>
          </a:p>
        </p:txBody>
      </p:sp>
      <p:sp>
        <p:nvSpPr>
          <p:cNvPr id="451" name="Скругленный прямоугольник 450"/>
          <p:cNvSpPr/>
          <p:nvPr/>
        </p:nvSpPr>
        <p:spPr>
          <a:xfrm>
            <a:off x="10070818" y="5920966"/>
            <a:ext cx="1789918" cy="278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Кухонный работник</a:t>
            </a:r>
            <a:endParaRPr lang="ru-RU" sz="1200" dirty="0"/>
          </a:p>
        </p:txBody>
      </p:sp>
      <p:sp>
        <p:nvSpPr>
          <p:cNvPr id="452" name="Скругленный прямоугольник 451"/>
          <p:cNvSpPr/>
          <p:nvPr/>
        </p:nvSpPr>
        <p:spPr>
          <a:xfrm>
            <a:off x="7668175" y="5966115"/>
            <a:ext cx="1789918" cy="278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Сестра-хозяйка</a:t>
            </a:r>
            <a:endParaRPr lang="ru-RU" sz="1200" dirty="0"/>
          </a:p>
        </p:txBody>
      </p:sp>
      <p:sp>
        <p:nvSpPr>
          <p:cNvPr id="453" name="Скругленный прямоугольник 452"/>
          <p:cNvSpPr/>
          <p:nvPr/>
        </p:nvSpPr>
        <p:spPr>
          <a:xfrm>
            <a:off x="7668175" y="6394102"/>
            <a:ext cx="1789918" cy="278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 Уборщик</a:t>
            </a:r>
            <a:endParaRPr lang="ru-RU" sz="1200" dirty="0"/>
          </a:p>
        </p:txBody>
      </p:sp>
      <p:cxnSp>
        <p:nvCxnSpPr>
          <p:cNvPr id="456" name="Прямая соединительная линия 455"/>
          <p:cNvCxnSpPr>
            <a:endCxn id="442" idx="1"/>
          </p:cNvCxnSpPr>
          <p:nvPr/>
        </p:nvCxnSpPr>
        <p:spPr>
          <a:xfrm>
            <a:off x="7431559" y="5698045"/>
            <a:ext cx="2366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Прямая соединительная линия 459"/>
          <p:cNvCxnSpPr/>
          <p:nvPr/>
        </p:nvCxnSpPr>
        <p:spPr>
          <a:xfrm flipV="1">
            <a:off x="9485951" y="5701498"/>
            <a:ext cx="5503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Прямая соединительная линия 461"/>
          <p:cNvCxnSpPr>
            <a:stCxn id="442" idx="3"/>
            <a:endCxn id="451" idx="1"/>
          </p:cNvCxnSpPr>
          <p:nvPr/>
        </p:nvCxnSpPr>
        <p:spPr>
          <a:xfrm>
            <a:off x="9458094" y="5698046"/>
            <a:ext cx="612724" cy="362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Прямая соединительная линия 471"/>
          <p:cNvCxnSpPr>
            <a:endCxn id="452" idx="1"/>
          </p:cNvCxnSpPr>
          <p:nvPr/>
        </p:nvCxnSpPr>
        <p:spPr>
          <a:xfrm>
            <a:off x="7460055" y="6102036"/>
            <a:ext cx="208120" cy="3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Прямая соединительная линия 474"/>
          <p:cNvCxnSpPr>
            <a:endCxn id="453" idx="1"/>
          </p:cNvCxnSpPr>
          <p:nvPr/>
        </p:nvCxnSpPr>
        <p:spPr>
          <a:xfrm>
            <a:off x="7443977" y="6533364"/>
            <a:ext cx="2241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Прямая соединительная линия 482"/>
          <p:cNvCxnSpPr>
            <a:endCxn id="441" idx="1"/>
          </p:cNvCxnSpPr>
          <p:nvPr/>
        </p:nvCxnSpPr>
        <p:spPr>
          <a:xfrm>
            <a:off x="7431559" y="5277351"/>
            <a:ext cx="2460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Прямая соединительная линия 484"/>
          <p:cNvCxnSpPr>
            <a:endCxn id="434" idx="1"/>
          </p:cNvCxnSpPr>
          <p:nvPr/>
        </p:nvCxnSpPr>
        <p:spPr>
          <a:xfrm>
            <a:off x="7439252" y="4897400"/>
            <a:ext cx="238401" cy="1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Прямая соединительная линия 492"/>
          <p:cNvCxnSpPr>
            <a:endCxn id="428" idx="1"/>
          </p:cNvCxnSpPr>
          <p:nvPr/>
        </p:nvCxnSpPr>
        <p:spPr>
          <a:xfrm>
            <a:off x="7431559" y="4564713"/>
            <a:ext cx="2366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Прямая соединительная линия 495"/>
          <p:cNvCxnSpPr/>
          <p:nvPr/>
        </p:nvCxnSpPr>
        <p:spPr>
          <a:xfrm>
            <a:off x="7416711" y="4231439"/>
            <a:ext cx="259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Прямая соединительная линия 499"/>
          <p:cNvCxnSpPr>
            <a:endCxn id="426" idx="1"/>
          </p:cNvCxnSpPr>
          <p:nvPr/>
        </p:nvCxnSpPr>
        <p:spPr>
          <a:xfrm>
            <a:off x="7416711" y="3848561"/>
            <a:ext cx="278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Прямая соединительная линия 502"/>
          <p:cNvCxnSpPr>
            <a:endCxn id="425" idx="1"/>
          </p:cNvCxnSpPr>
          <p:nvPr/>
        </p:nvCxnSpPr>
        <p:spPr>
          <a:xfrm>
            <a:off x="7416711" y="3420173"/>
            <a:ext cx="27145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Прямая соединительная линия 505"/>
          <p:cNvCxnSpPr>
            <a:endCxn id="359" idx="1"/>
          </p:cNvCxnSpPr>
          <p:nvPr/>
        </p:nvCxnSpPr>
        <p:spPr>
          <a:xfrm>
            <a:off x="7416711" y="2929243"/>
            <a:ext cx="2596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Прямая соединительная линия 553"/>
          <p:cNvCxnSpPr>
            <a:stCxn id="103" idx="0"/>
            <a:endCxn id="103" idx="0"/>
          </p:cNvCxnSpPr>
          <p:nvPr/>
        </p:nvCxnSpPr>
        <p:spPr>
          <a:xfrm>
            <a:off x="3595311" y="566475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Прямая соединительная линия 559"/>
          <p:cNvCxnSpPr>
            <a:stCxn id="103" idx="0"/>
          </p:cNvCxnSpPr>
          <p:nvPr/>
        </p:nvCxnSpPr>
        <p:spPr>
          <a:xfrm flipH="1" flipV="1">
            <a:off x="3594331" y="5468277"/>
            <a:ext cx="980" cy="196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Прямая соединительная линия 571"/>
          <p:cNvCxnSpPr>
            <a:stCxn id="102" idx="0"/>
            <a:endCxn id="101" idx="2"/>
          </p:cNvCxnSpPr>
          <p:nvPr/>
        </p:nvCxnSpPr>
        <p:spPr>
          <a:xfrm flipH="1" flipV="1">
            <a:off x="3586693" y="4848144"/>
            <a:ext cx="7637" cy="251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Прямая соединительная линия 585"/>
          <p:cNvCxnSpPr>
            <a:stCxn id="100" idx="2"/>
            <a:endCxn id="101" idx="0"/>
          </p:cNvCxnSpPr>
          <p:nvPr/>
        </p:nvCxnSpPr>
        <p:spPr>
          <a:xfrm>
            <a:off x="3582385" y="4262155"/>
            <a:ext cx="4308" cy="223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7661</TotalTime>
  <Words>138</Words>
  <Application>Microsoft Office PowerPoint</Application>
  <PresentationFormat>Широкоэкранный</PresentationFormat>
  <Paragraphs>54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Roboto</vt:lpstr>
      <vt:lpstr>Times New Roman</vt:lpstr>
      <vt:lpstr>Тема Office</vt:lpstr>
      <vt:lpstr>Слайд think-cell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emz.metall@gmail.com</dc:creator>
  <cp:lastModifiedBy>Пансионат</cp:lastModifiedBy>
  <cp:revision>714</cp:revision>
  <cp:lastPrinted>2023-07-04T11:42:21Z</cp:lastPrinted>
  <dcterms:created xsi:type="dcterms:W3CDTF">2019-02-20T19:21:15Z</dcterms:created>
  <dcterms:modified xsi:type="dcterms:W3CDTF">2023-07-04T13:45:28Z</dcterms:modified>
</cp:coreProperties>
</file>